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21240000" cx="15120000"/>
  <p:notesSz cx="10058400" cy="155448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935">
          <p15:clr>
            <a:srgbClr val="000000"/>
          </p15:clr>
        </p15:guide>
        <p15:guide id="2" pos="3247">
          <p15:clr>
            <a:srgbClr val="000000"/>
          </p15:clr>
        </p15:guide>
      </p15:sldGuideLst>
    </p:ext>
    <p:ext uri="GoogleSlidesCustomDataVersion2">
      <go:slidesCustomData xmlns:go="http://customooxmlschemas.google.com/" r:id="rId7" roundtripDataSignature="AMtx7mjC5wJT40TbNSfkQd6SghYN7rZSn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935" orient="horz"/>
        <p:guide pos="324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340912" y="1165850"/>
            <a:ext cx="7377600" cy="58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005825" y="7383775"/>
            <a:ext cx="8046700" cy="6995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:notes"/>
          <p:cNvSpPr txBox="1"/>
          <p:nvPr>
            <p:ph idx="1" type="body"/>
          </p:nvPr>
        </p:nvSpPr>
        <p:spPr>
          <a:xfrm>
            <a:off x="1005825" y="7383775"/>
            <a:ext cx="8046700" cy="69951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:notes"/>
          <p:cNvSpPr/>
          <p:nvPr>
            <p:ph idx="2" type="sldImg"/>
          </p:nvPr>
        </p:nvSpPr>
        <p:spPr>
          <a:xfrm>
            <a:off x="1340912" y="1165850"/>
            <a:ext cx="7377600" cy="58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3b3d92fdf70_0_139"/>
          <p:cNvSpPr txBox="1"/>
          <p:nvPr>
            <p:ph type="ctrTitle"/>
          </p:nvPr>
        </p:nvSpPr>
        <p:spPr>
          <a:xfrm>
            <a:off x="515423" y="3074710"/>
            <a:ext cx="14089200" cy="8476200"/>
          </a:xfrm>
          <a:prstGeom prst="rect">
            <a:avLst/>
          </a:prstGeom>
        </p:spPr>
        <p:txBody>
          <a:bodyPr anchorCtr="0" anchor="b" bIns="226625" lIns="226625" spcFirstLastPara="1" rIns="226625" wrap="square" tIns="2266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9pPr>
          </a:lstStyle>
          <a:p/>
        </p:txBody>
      </p:sp>
      <p:sp>
        <p:nvSpPr>
          <p:cNvPr id="11" name="Google Shape;11;g3b3d92fdf70_0_139"/>
          <p:cNvSpPr txBox="1"/>
          <p:nvPr>
            <p:ph idx="1" type="subTitle"/>
          </p:nvPr>
        </p:nvSpPr>
        <p:spPr>
          <a:xfrm>
            <a:off x="515409" y="11703473"/>
            <a:ext cx="14089200" cy="3273000"/>
          </a:xfrm>
          <a:prstGeom prst="rect">
            <a:avLst/>
          </a:prstGeom>
        </p:spPr>
        <p:txBody>
          <a:bodyPr anchorCtr="0" anchor="t" bIns="226625" lIns="226625" spcFirstLastPara="1" rIns="226625" wrap="square" tIns="2266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2" name="Google Shape;12;g3b3d92fdf70_0_139"/>
          <p:cNvSpPr txBox="1"/>
          <p:nvPr>
            <p:ph idx="12" type="sldNum"/>
          </p:nvPr>
        </p:nvSpPr>
        <p:spPr>
          <a:xfrm>
            <a:off x="14009576" y="19256678"/>
            <a:ext cx="907200" cy="1625400"/>
          </a:xfrm>
          <a:prstGeom prst="rect">
            <a:avLst/>
          </a:prstGeom>
        </p:spPr>
        <p:txBody>
          <a:bodyPr anchorCtr="0" anchor="ctr" bIns="226625" lIns="226625" spcFirstLastPara="1" rIns="226625" wrap="square" tIns="2266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3b3d92fdf70_0_143"/>
          <p:cNvSpPr txBox="1"/>
          <p:nvPr>
            <p:ph type="title"/>
          </p:nvPr>
        </p:nvSpPr>
        <p:spPr>
          <a:xfrm>
            <a:off x="515409" y="8881900"/>
            <a:ext cx="14089200" cy="3476100"/>
          </a:xfrm>
          <a:prstGeom prst="rect">
            <a:avLst/>
          </a:prstGeom>
        </p:spPr>
        <p:txBody>
          <a:bodyPr anchorCtr="0" anchor="ctr" bIns="226625" lIns="226625" spcFirstLastPara="1" rIns="226625" wrap="square" tIns="2266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1pPr>
            <a:lvl2pPr lvl="1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2pPr>
            <a:lvl3pPr lvl="2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3pPr>
            <a:lvl4pPr lvl="3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4pPr>
            <a:lvl5pPr lvl="4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5pPr>
            <a:lvl6pPr lvl="5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6pPr>
            <a:lvl7pPr lvl="6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7pPr>
            <a:lvl8pPr lvl="7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8pPr>
            <a:lvl9pPr lvl="8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9pPr>
          </a:lstStyle>
          <a:p/>
        </p:txBody>
      </p:sp>
      <p:sp>
        <p:nvSpPr>
          <p:cNvPr id="15" name="Google Shape;15;g3b3d92fdf70_0_143"/>
          <p:cNvSpPr txBox="1"/>
          <p:nvPr>
            <p:ph idx="12" type="sldNum"/>
          </p:nvPr>
        </p:nvSpPr>
        <p:spPr>
          <a:xfrm>
            <a:off x="14009576" y="19256678"/>
            <a:ext cx="907200" cy="1625400"/>
          </a:xfrm>
          <a:prstGeom prst="rect">
            <a:avLst/>
          </a:prstGeom>
        </p:spPr>
        <p:txBody>
          <a:bodyPr anchorCtr="0" anchor="ctr" bIns="226625" lIns="226625" spcFirstLastPara="1" rIns="226625" wrap="square" tIns="2266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g3b3d92fdf70_0_146"/>
          <p:cNvSpPr txBox="1"/>
          <p:nvPr>
            <p:ph type="title"/>
          </p:nvPr>
        </p:nvSpPr>
        <p:spPr>
          <a:xfrm>
            <a:off x="515409" y="1837724"/>
            <a:ext cx="14089200" cy="2364900"/>
          </a:xfrm>
          <a:prstGeom prst="rect">
            <a:avLst/>
          </a:prstGeom>
        </p:spPr>
        <p:txBody>
          <a:bodyPr anchorCtr="0" anchor="t" bIns="226625" lIns="226625" spcFirstLastPara="1" rIns="226625" wrap="square" tIns="2266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6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900"/>
              <a:buNone/>
              <a:defRPr/>
            </a:lvl9pPr>
          </a:lstStyle>
          <a:p/>
        </p:txBody>
      </p:sp>
      <p:sp>
        <p:nvSpPr>
          <p:cNvPr id="18" name="Google Shape;18;g3b3d92fdf70_0_146"/>
          <p:cNvSpPr txBox="1"/>
          <p:nvPr>
            <p:ph idx="1" type="body"/>
          </p:nvPr>
        </p:nvSpPr>
        <p:spPr>
          <a:xfrm>
            <a:off x="515409" y="4759127"/>
            <a:ext cx="14089200" cy="14108100"/>
          </a:xfrm>
          <a:prstGeom prst="rect">
            <a:avLst/>
          </a:prstGeom>
        </p:spPr>
        <p:txBody>
          <a:bodyPr anchorCtr="0" anchor="t" bIns="226625" lIns="226625" spcFirstLastPara="1" rIns="226625" wrap="square" tIns="226625">
            <a:normAutofit/>
          </a:bodyPr>
          <a:lstStyle>
            <a:lvl1pPr indent="-514350" lvl="0" marL="457200">
              <a:spcBef>
                <a:spcPts val="0"/>
              </a:spcBef>
              <a:spcAft>
                <a:spcPts val="0"/>
              </a:spcAft>
              <a:buSzPts val="4500"/>
              <a:buChar char="●"/>
              <a:defRPr/>
            </a:lvl1pPr>
            <a:lvl2pPr indent="-450850" lvl="1" marL="914400">
              <a:spcBef>
                <a:spcPts val="0"/>
              </a:spcBef>
              <a:spcAft>
                <a:spcPts val="0"/>
              </a:spcAft>
              <a:buSzPts val="3500"/>
              <a:buChar char="○"/>
              <a:defRPr/>
            </a:lvl2pPr>
            <a:lvl3pPr indent="-450850" lvl="2" marL="1371600">
              <a:spcBef>
                <a:spcPts val="0"/>
              </a:spcBef>
              <a:spcAft>
                <a:spcPts val="0"/>
              </a:spcAft>
              <a:buSzPts val="3500"/>
              <a:buChar char="■"/>
              <a:defRPr/>
            </a:lvl3pPr>
            <a:lvl4pPr indent="-450850" lvl="3" marL="1828800"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4pPr>
            <a:lvl5pPr indent="-450850" lvl="4" marL="2286000">
              <a:spcBef>
                <a:spcPts val="0"/>
              </a:spcBef>
              <a:spcAft>
                <a:spcPts val="0"/>
              </a:spcAft>
              <a:buSzPts val="3500"/>
              <a:buChar char="○"/>
              <a:defRPr/>
            </a:lvl5pPr>
            <a:lvl6pPr indent="-450850" lvl="5" marL="2743200">
              <a:spcBef>
                <a:spcPts val="0"/>
              </a:spcBef>
              <a:spcAft>
                <a:spcPts val="0"/>
              </a:spcAft>
              <a:buSzPts val="3500"/>
              <a:buChar char="■"/>
              <a:defRPr/>
            </a:lvl6pPr>
            <a:lvl7pPr indent="-450850" lvl="6" marL="3200400"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7pPr>
            <a:lvl8pPr indent="-450850" lvl="7" marL="3657600">
              <a:spcBef>
                <a:spcPts val="0"/>
              </a:spcBef>
              <a:spcAft>
                <a:spcPts val="0"/>
              </a:spcAft>
              <a:buSzPts val="3500"/>
              <a:buChar char="○"/>
              <a:defRPr/>
            </a:lvl8pPr>
            <a:lvl9pPr indent="-450850" lvl="8" marL="4114800">
              <a:spcBef>
                <a:spcPts val="0"/>
              </a:spcBef>
              <a:spcAft>
                <a:spcPts val="0"/>
              </a:spcAft>
              <a:buSzPts val="3500"/>
              <a:buChar char="■"/>
              <a:defRPr/>
            </a:lvl9pPr>
          </a:lstStyle>
          <a:p/>
        </p:txBody>
      </p:sp>
      <p:sp>
        <p:nvSpPr>
          <p:cNvPr id="19" name="Google Shape;19;g3b3d92fdf70_0_146"/>
          <p:cNvSpPr txBox="1"/>
          <p:nvPr>
            <p:ph idx="12" type="sldNum"/>
          </p:nvPr>
        </p:nvSpPr>
        <p:spPr>
          <a:xfrm>
            <a:off x="14009576" y="19256678"/>
            <a:ext cx="907200" cy="1625400"/>
          </a:xfrm>
          <a:prstGeom prst="rect">
            <a:avLst/>
          </a:prstGeom>
        </p:spPr>
        <p:txBody>
          <a:bodyPr anchorCtr="0" anchor="ctr" bIns="226625" lIns="226625" spcFirstLastPara="1" rIns="226625" wrap="square" tIns="2266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3b3d92fdf70_0_150"/>
          <p:cNvSpPr txBox="1"/>
          <p:nvPr>
            <p:ph type="title"/>
          </p:nvPr>
        </p:nvSpPr>
        <p:spPr>
          <a:xfrm>
            <a:off x="515409" y="1837724"/>
            <a:ext cx="14089200" cy="2364900"/>
          </a:xfrm>
          <a:prstGeom prst="rect">
            <a:avLst/>
          </a:prstGeom>
        </p:spPr>
        <p:txBody>
          <a:bodyPr anchorCtr="0" anchor="t" bIns="226625" lIns="226625" spcFirstLastPara="1" rIns="226625" wrap="square" tIns="2266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6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900"/>
              <a:buNone/>
              <a:defRPr/>
            </a:lvl9pPr>
          </a:lstStyle>
          <a:p/>
        </p:txBody>
      </p:sp>
      <p:sp>
        <p:nvSpPr>
          <p:cNvPr id="22" name="Google Shape;22;g3b3d92fdf70_0_150"/>
          <p:cNvSpPr txBox="1"/>
          <p:nvPr>
            <p:ph idx="1" type="body"/>
          </p:nvPr>
        </p:nvSpPr>
        <p:spPr>
          <a:xfrm>
            <a:off x="515409" y="4759127"/>
            <a:ext cx="6614100" cy="14108100"/>
          </a:xfrm>
          <a:prstGeom prst="rect">
            <a:avLst/>
          </a:prstGeom>
        </p:spPr>
        <p:txBody>
          <a:bodyPr anchorCtr="0" anchor="t" bIns="226625" lIns="226625" spcFirstLastPara="1" rIns="226625" wrap="square" tIns="226625">
            <a:normAutofit/>
          </a:bodyPr>
          <a:lstStyle>
            <a:lvl1pPr indent="-450850" lvl="0" marL="457200">
              <a:spcBef>
                <a:spcPts val="0"/>
              </a:spcBef>
              <a:spcAft>
                <a:spcPts val="0"/>
              </a:spcAft>
              <a:buSzPts val="3500"/>
              <a:buChar char="●"/>
              <a:defRPr sz="3500"/>
            </a:lvl1pPr>
            <a:lvl2pPr indent="-419100" lvl="1" marL="91440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indent="-419100" lvl="2" marL="137160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indent="-419100" lvl="3" marL="182880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indent="-419100" lvl="4" marL="228600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indent="-419100" lvl="5" marL="274320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indent="-419100" lvl="6" marL="320040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indent="-419100" lvl="7" marL="365760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indent="-419100" lvl="8" marL="411480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/>
        </p:txBody>
      </p:sp>
      <p:sp>
        <p:nvSpPr>
          <p:cNvPr id="23" name="Google Shape;23;g3b3d92fdf70_0_150"/>
          <p:cNvSpPr txBox="1"/>
          <p:nvPr>
            <p:ph idx="2" type="body"/>
          </p:nvPr>
        </p:nvSpPr>
        <p:spPr>
          <a:xfrm>
            <a:off x="7990583" y="4759127"/>
            <a:ext cx="6614100" cy="14108100"/>
          </a:xfrm>
          <a:prstGeom prst="rect">
            <a:avLst/>
          </a:prstGeom>
        </p:spPr>
        <p:txBody>
          <a:bodyPr anchorCtr="0" anchor="t" bIns="226625" lIns="226625" spcFirstLastPara="1" rIns="226625" wrap="square" tIns="226625">
            <a:normAutofit/>
          </a:bodyPr>
          <a:lstStyle>
            <a:lvl1pPr indent="-450850" lvl="0" marL="457200">
              <a:spcBef>
                <a:spcPts val="0"/>
              </a:spcBef>
              <a:spcAft>
                <a:spcPts val="0"/>
              </a:spcAft>
              <a:buSzPts val="3500"/>
              <a:buChar char="●"/>
              <a:defRPr sz="3500"/>
            </a:lvl1pPr>
            <a:lvl2pPr indent="-419100" lvl="1" marL="91440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indent="-419100" lvl="2" marL="137160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indent="-419100" lvl="3" marL="182880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indent="-419100" lvl="4" marL="228600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indent="-419100" lvl="5" marL="274320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indent="-419100" lvl="6" marL="320040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indent="-419100" lvl="7" marL="365760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indent="-419100" lvl="8" marL="411480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/>
        </p:txBody>
      </p:sp>
      <p:sp>
        <p:nvSpPr>
          <p:cNvPr id="24" name="Google Shape;24;g3b3d92fdf70_0_150"/>
          <p:cNvSpPr txBox="1"/>
          <p:nvPr>
            <p:ph idx="12" type="sldNum"/>
          </p:nvPr>
        </p:nvSpPr>
        <p:spPr>
          <a:xfrm>
            <a:off x="14009576" y="19256678"/>
            <a:ext cx="907200" cy="1625400"/>
          </a:xfrm>
          <a:prstGeom prst="rect">
            <a:avLst/>
          </a:prstGeom>
        </p:spPr>
        <p:txBody>
          <a:bodyPr anchorCtr="0" anchor="ctr" bIns="226625" lIns="226625" spcFirstLastPara="1" rIns="226625" wrap="square" tIns="2266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3b3d92fdf70_0_155"/>
          <p:cNvSpPr txBox="1"/>
          <p:nvPr>
            <p:ph type="title"/>
          </p:nvPr>
        </p:nvSpPr>
        <p:spPr>
          <a:xfrm>
            <a:off x="515409" y="1837724"/>
            <a:ext cx="14089200" cy="2364900"/>
          </a:xfrm>
          <a:prstGeom prst="rect">
            <a:avLst/>
          </a:prstGeom>
        </p:spPr>
        <p:txBody>
          <a:bodyPr anchorCtr="0" anchor="t" bIns="226625" lIns="226625" spcFirstLastPara="1" rIns="226625" wrap="square" tIns="2266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6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900"/>
              <a:buNone/>
              <a:defRPr/>
            </a:lvl9pPr>
          </a:lstStyle>
          <a:p/>
        </p:txBody>
      </p:sp>
      <p:sp>
        <p:nvSpPr>
          <p:cNvPr id="27" name="Google Shape;27;g3b3d92fdf70_0_155"/>
          <p:cNvSpPr txBox="1"/>
          <p:nvPr>
            <p:ph idx="12" type="sldNum"/>
          </p:nvPr>
        </p:nvSpPr>
        <p:spPr>
          <a:xfrm>
            <a:off x="14009576" y="19256678"/>
            <a:ext cx="907200" cy="1625400"/>
          </a:xfrm>
          <a:prstGeom prst="rect">
            <a:avLst/>
          </a:prstGeom>
        </p:spPr>
        <p:txBody>
          <a:bodyPr anchorCtr="0" anchor="ctr" bIns="226625" lIns="226625" spcFirstLastPara="1" rIns="226625" wrap="square" tIns="2266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g3b3d92fdf70_0_158"/>
          <p:cNvSpPr txBox="1"/>
          <p:nvPr>
            <p:ph type="title"/>
          </p:nvPr>
        </p:nvSpPr>
        <p:spPr>
          <a:xfrm>
            <a:off x="515409" y="2294341"/>
            <a:ext cx="4643100" cy="3120600"/>
          </a:xfrm>
          <a:prstGeom prst="rect">
            <a:avLst/>
          </a:prstGeom>
        </p:spPr>
        <p:txBody>
          <a:bodyPr anchorCtr="0" anchor="b" bIns="226625" lIns="226625" spcFirstLastPara="1" rIns="226625" wrap="square" tIns="2266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1pPr>
            <a:lvl2pPr lvl="1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2pPr>
            <a:lvl3pPr lvl="2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3pPr>
            <a:lvl4pPr lvl="3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4pPr>
            <a:lvl5pPr lvl="4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5pPr>
            <a:lvl6pPr lvl="5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6pPr>
            <a:lvl7pPr lvl="6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7pPr>
            <a:lvl8pPr lvl="7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8pPr>
            <a:lvl9pPr lvl="8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9pPr>
          </a:lstStyle>
          <a:p/>
        </p:txBody>
      </p:sp>
      <p:sp>
        <p:nvSpPr>
          <p:cNvPr id="30" name="Google Shape;30;g3b3d92fdf70_0_158"/>
          <p:cNvSpPr txBox="1"/>
          <p:nvPr>
            <p:ph idx="1" type="body"/>
          </p:nvPr>
        </p:nvSpPr>
        <p:spPr>
          <a:xfrm>
            <a:off x="515409" y="5738331"/>
            <a:ext cx="4643100" cy="13129200"/>
          </a:xfrm>
          <a:prstGeom prst="rect">
            <a:avLst/>
          </a:prstGeom>
        </p:spPr>
        <p:txBody>
          <a:bodyPr anchorCtr="0" anchor="t" bIns="226625" lIns="226625" spcFirstLastPara="1" rIns="226625" wrap="square" tIns="226625">
            <a:normAutofit/>
          </a:bodyPr>
          <a:lstStyle>
            <a:lvl1pPr indent="-419100" lvl="0" marL="45720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1pPr>
            <a:lvl2pPr indent="-419100" lvl="1" marL="91440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indent="-419100" lvl="2" marL="137160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indent="-419100" lvl="3" marL="182880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indent="-419100" lvl="4" marL="228600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indent="-419100" lvl="5" marL="274320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indent="-419100" lvl="6" marL="320040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indent="-419100" lvl="7" marL="365760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indent="-419100" lvl="8" marL="411480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/>
        </p:txBody>
      </p:sp>
      <p:sp>
        <p:nvSpPr>
          <p:cNvPr id="31" name="Google Shape;31;g3b3d92fdf70_0_158"/>
          <p:cNvSpPr txBox="1"/>
          <p:nvPr>
            <p:ph idx="12" type="sldNum"/>
          </p:nvPr>
        </p:nvSpPr>
        <p:spPr>
          <a:xfrm>
            <a:off x="14009576" y="19256678"/>
            <a:ext cx="907200" cy="1625400"/>
          </a:xfrm>
          <a:prstGeom prst="rect">
            <a:avLst/>
          </a:prstGeom>
        </p:spPr>
        <p:txBody>
          <a:bodyPr anchorCtr="0" anchor="ctr" bIns="226625" lIns="226625" spcFirstLastPara="1" rIns="226625" wrap="square" tIns="2266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3b3d92fdf70_0_162"/>
          <p:cNvSpPr txBox="1"/>
          <p:nvPr>
            <p:ph type="title"/>
          </p:nvPr>
        </p:nvSpPr>
        <p:spPr>
          <a:xfrm>
            <a:off x="810650" y="1858887"/>
            <a:ext cx="10529400" cy="16893000"/>
          </a:xfrm>
          <a:prstGeom prst="rect">
            <a:avLst/>
          </a:prstGeom>
        </p:spPr>
        <p:txBody>
          <a:bodyPr anchorCtr="0" anchor="ctr" bIns="226625" lIns="226625" spcFirstLastPara="1" rIns="226625" wrap="square" tIns="2266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900"/>
              <a:buNone/>
              <a:defRPr sz="11900"/>
            </a:lvl1pPr>
            <a:lvl2pPr lvl="1">
              <a:spcBef>
                <a:spcPts val="0"/>
              </a:spcBef>
              <a:spcAft>
                <a:spcPts val="0"/>
              </a:spcAft>
              <a:buSzPts val="11900"/>
              <a:buNone/>
              <a:defRPr sz="11900"/>
            </a:lvl2pPr>
            <a:lvl3pPr lvl="2">
              <a:spcBef>
                <a:spcPts val="0"/>
              </a:spcBef>
              <a:spcAft>
                <a:spcPts val="0"/>
              </a:spcAft>
              <a:buSzPts val="11900"/>
              <a:buNone/>
              <a:defRPr sz="11900"/>
            </a:lvl3pPr>
            <a:lvl4pPr lvl="3">
              <a:spcBef>
                <a:spcPts val="0"/>
              </a:spcBef>
              <a:spcAft>
                <a:spcPts val="0"/>
              </a:spcAft>
              <a:buSzPts val="11900"/>
              <a:buNone/>
              <a:defRPr sz="11900"/>
            </a:lvl4pPr>
            <a:lvl5pPr lvl="4">
              <a:spcBef>
                <a:spcPts val="0"/>
              </a:spcBef>
              <a:spcAft>
                <a:spcPts val="0"/>
              </a:spcAft>
              <a:buSzPts val="11900"/>
              <a:buNone/>
              <a:defRPr sz="11900"/>
            </a:lvl5pPr>
            <a:lvl6pPr lvl="5">
              <a:spcBef>
                <a:spcPts val="0"/>
              </a:spcBef>
              <a:spcAft>
                <a:spcPts val="0"/>
              </a:spcAft>
              <a:buSzPts val="11900"/>
              <a:buNone/>
              <a:defRPr sz="11900"/>
            </a:lvl6pPr>
            <a:lvl7pPr lvl="6">
              <a:spcBef>
                <a:spcPts val="0"/>
              </a:spcBef>
              <a:spcAft>
                <a:spcPts val="0"/>
              </a:spcAft>
              <a:buSzPts val="11900"/>
              <a:buNone/>
              <a:defRPr sz="11900"/>
            </a:lvl7pPr>
            <a:lvl8pPr lvl="7">
              <a:spcBef>
                <a:spcPts val="0"/>
              </a:spcBef>
              <a:spcAft>
                <a:spcPts val="0"/>
              </a:spcAft>
              <a:buSzPts val="11900"/>
              <a:buNone/>
              <a:defRPr sz="11900"/>
            </a:lvl8pPr>
            <a:lvl9pPr lvl="8">
              <a:spcBef>
                <a:spcPts val="0"/>
              </a:spcBef>
              <a:spcAft>
                <a:spcPts val="0"/>
              </a:spcAft>
              <a:buSzPts val="11900"/>
              <a:buNone/>
              <a:defRPr sz="11900"/>
            </a:lvl9pPr>
          </a:lstStyle>
          <a:p/>
        </p:txBody>
      </p:sp>
      <p:sp>
        <p:nvSpPr>
          <p:cNvPr id="34" name="Google Shape;34;g3b3d92fdf70_0_162"/>
          <p:cNvSpPr txBox="1"/>
          <p:nvPr>
            <p:ph idx="12" type="sldNum"/>
          </p:nvPr>
        </p:nvSpPr>
        <p:spPr>
          <a:xfrm>
            <a:off x="14009576" y="19256678"/>
            <a:ext cx="907200" cy="1625400"/>
          </a:xfrm>
          <a:prstGeom prst="rect">
            <a:avLst/>
          </a:prstGeom>
        </p:spPr>
        <p:txBody>
          <a:bodyPr anchorCtr="0" anchor="ctr" bIns="226625" lIns="226625" spcFirstLastPara="1" rIns="226625" wrap="square" tIns="2266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g3b3d92fdf70_0_165"/>
          <p:cNvSpPr/>
          <p:nvPr/>
        </p:nvSpPr>
        <p:spPr>
          <a:xfrm>
            <a:off x="7560000" y="-516"/>
            <a:ext cx="7560000" cy="2124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226625" lIns="226625" spcFirstLastPara="1" rIns="226625" wrap="square" tIns="226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g3b3d92fdf70_0_165"/>
          <p:cNvSpPr txBox="1"/>
          <p:nvPr>
            <p:ph type="title"/>
          </p:nvPr>
        </p:nvSpPr>
        <p:spPr>
          <a:xfrm>
            <a:off x="439016" y="5092376"/>
            <a:ext cx="6688800" cy="6121200"/>
          </a:xfrm>
          <a:prstGeom prst="rect">
            <a:avLst/>
          </a:prstGeom>
        </p:spPr>
        <p:txBody>
          <a:bodyPr anchorCtr="0" anchor="b" bIns="226625" lIns="226625" spcFirstLastPara="1" rIns="226625" wrap="square" tIns="2266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/>
        </p:txBody>
      </p:sp>
      <p:sp>
        <p:nvSpPr>
          <p:cNvPr id="38" name="Google Shape;38;g3b3d92fdf70_0_165"/>
          <p:cNvSpPr txBox="1"/>
          <p:nvPr>
            <p:ph idx="1" type="subTitle"/>
          </p:nvPr>
        </p:nvSpPr>
        <p:spPr>
          <a:xfrm>
            <a:off x="439016" y="11575253"/>
            <a:ext cx="6688800" cy="5100300"/>
          </a:xfrm>
          <a:prstGeom prst="rect">
            <a:avLst/>
          </a:prstGeom>
        </p:spPr>
        <p:txBody>
          <a:bodyPr anchorCtr="0" anchor="t" bIns="226625" lIns="226625" spcFirstLastPara="1" rIns="226625" wrap="square" tIns="2266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9" name="Google Shape;39;g3b3d92fdf70_0_165"/>
          <p:cNvSpPr txBox="1"/>
          <p:nvPr>
            <p:ph idx="2" type="body"/>
          </p:nvPr>
        </p:nvSpPr>
        <p:spPr>
          <a:xfrm>
            <a:off x="8167677" y="2990056"/>
            <a:ext cx="6344700" cy="15258900"/>
          </a:xfrm>
          <a:prstGeom prst="rect">
            <a:avLst/>
          </a:prstGeom>
        </p:spPr>
        <p:txBody>
          <a:bodyPr anchorCtr="0" anchor="ctr" bIns="226625" lIns="226625" spcFirstLastPara="1" rIns="226625" wrap="square" tIns="226625">
            <a:normAutofit/>
          </a:bodyPr>
          <a:lstStyle>
            <a:lvl1pPr indent="-514350" lvl="0" marL="457200">
              <a:spcBef>
                <a:spcPts val="0"/>
              </a:spcBef>
              <a:spcAft>
                <a:spcPts val="0"/>
              </a:spcAft>
              <a:buSzPts val="4500"/>
              <a:buChar char="●"/>
              <a:defRPr/>
            </a:lvl1pPr>
            <a:lvl2pPr indent="-450850" lvl="1" marL="914400">
              <a:spcBef>
                <a:spcPts val="0"/>
              </a:spcBef>
              <a:spcAft>
                <a:spcPts val="0"/>
              </a:spcAft>
              <a:buSzPts val="3500"/>
              <a:buChar char="○"/>
              <a:defRPr/>
            </a:lvl2pPr>
            <a:lvl3pPr indent="-450850" lvl="2" marL="1371600">
              <a:spcBef>
                <a:spcPts val="0"/>
              </a:spcBef>
              <a:spcAft>
                <a:spcPts val="0"/>
              </a:spcAft>
              <a:buSzPts val="3500"/>
              <a:buChar char="■"/>
              <a:defRPr/>
            </a:lvl3pPr>
            <a:lvl4pPr indent="-450850" lvl="3" marL="1828800"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4pPr>
            <a:lvl5pPr indent="-450850" lvl="4" marL="2286000">
              <a:spcBef>
                <a:spcPts val="0"/>
              </a:spcBef>
              <a:spcAft>
                <a:spcPts val="0"/>
              </a:spcAft>
              <a:buSzPts val="3500"/>
              <a:buChar char="○"/>
              <a:defRPr/>
            </a:lvl5pPr>
            <a:lvl6pPr indent="-450850" lvl="5" marL="2743200">
              <a:spcBef>
                <a:spcPts val="0"/>
              </a:spcBef>
              <a:spcAft>
                <a:spcPts val="0"/>
              </a:spcAft>
              <a:buSzPts val="3500"/>
              <a:buChar char="■"/>
              <a:defRPr/>
            </a:lvl6pPr>
            <a:lvl7pPr indent="-450850" lvl="6" marL="3200400"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7pPr>
            <a:lvl8pPr indent="-450850" lvl="7" marL="3657600">
              <a:spcBef>
                <a:spcPts val="0"/>
              </a:spcBef>
              <a:spcAft>
                <a:spcPts val="0"/>
              </a:spcAft>
              <a:buSzPts val="3500"/>
              <a:buChar char="○"/>
              <a:defRPr/>
            </a:lvl8pPr>
            <a:lvl9pPr indent="-450850" lvl="8" marL="4114800">
              <a:spcBef>
                <a:spcPts val="0"/>
              </a:spcBef>
              <a:spcAft>
                <a:spcPts val="0"/>
              </a:spcAft>
              <a:buSzPts val="3500"/>
              <a:buChar char="■"/>
              <a:defRPr/>
            </a:lvl9pPr>
          </a:lstStyle>
          <a:p/>
        </p:txBody>
      </p:sp>
      <p:sp>
        <p:nvSpPr>
          <p:cNvPr id="40" name="Google Shape;40;g3b3d92fdf70_0_165"/>
          <p:cNvSpPr txBox="1"/>
          <p:nvPr>
            <p:ph idx="12" type="sldNum"/>
          </p:nvPr>
        </p:nvSpPr>
        <p:spPr>
          <a:xfrm>
            <a:off x="14009576" y="19256678"/>
            <a:ext cx="907200" cy="1625400"/>
          </a:xfrm>
          <a:prstGeom prst="rect">
            <a:avLst/>
          </a:prstGeom>
        </p:spPr>
        <p:txBody>
          <a:bodyPr anchorCtr="0" anchor="ctr" bIns="226625" lIns="226625" spcFirstLastPara="1" rIns="226625" wrap="square" tIns="2266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g3b3d92fdf70_0_171"/>
          <p:cNvSpPr txBox="1"/>
          <p:nvPr>
            <p:ph idx="1" type="body"/>
          </p:nvPr>
        </p:nvSpPr>
        <p:spPr>
          <a:xfrm>
            <a:off x="515409" y="17470091"/>
            <a:ext cx="9919200" cy="2498700"/>
          </a:xfrm>
          <a:prstGeom prst="rect">
            <a:avLst/>
          </a:prstGeom>
        </p:spPr>
        <p:txBody>
          <a:bodyPr anchorCtr="0" anchor="ctr" bIns="226625" lIns="226625" spcFirstLastPara="1" rIns="226625" wrap="square" tIns="2266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</a:lstStyle>
          <a:p/>
        </p:txBody>
      </p:sp>
      <p:sp>
        <p:nvSpPr>
          <p:cNvPr id="43" name="Google Shape;43;g3b3d92fdf70_0_171"/>
          <p:cNvSpPr txBox="1"/>
          <p:nvPr>
            <p:ph idx="12" type="sldNum"/>
          </p:nvPr>
        </p:nvSpPr>
        <p:spPr>
          <a:xfrm>
            <a:off x="14009576" y="19256678"/>
            <a:ext cx="907200" cy="1625400"/>
          </a:xfrm>
          <a:prstGeom prst="rect">
            <a:avLst/>
          </a:prstGeom>
        </p:spPr>
        <p:txBody>
          <a:bodyPr anchorCtr="0" anchor="ctr" bIns="226625" lIns="226625" spcFirstLastPara="1" rIns="226625" wrap="square" tIns="2266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g3b3d92fdf70_0_174"/>
          <p:cNvSpPr txBox="1"/>
          <p:nvPr>
            <p:ph hasCustomPrompt="1" type="title"/>
          </p:nvPr>
        </p:nvSpPr>
        <p:spPr>
          <a:xfrm>
            <a:off x="515409" y="4567725"/>
            <a:ext cx="14089200" cy="8108100"/>
          </a:xfrm>
          <a:prstGeom prst="rect">
            <a:avLst/>
          </a:prstGeom>
        </p:spPr>
        <p:txBody>
          <a:bodyPr anchorCtr="0" anchor="b" bIns="226625" lIns="226625" spcFirstLastPara="1" rIns="226625" wrap="square" tIns="2266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9700"/>
              <a:buNone/>
              <a:defRPr sz="29700"/>
            </a:lvl1pPr>
            <a:lvl2pPr lvl="1" algn="ctr">
              <a:spcBef>
                <a:spcPts val="0"/>
              </a:spcBef>
              <a:spcAft>
                <a:spcPts val="0"/>
              </a:spcAft>
              <a:buSzPts val="29700"/>
              <a:buNone/>
              <a:defRPr sz="29700"/>
            </a:lvl2pPr>
            <a:lvl3pPr lvl="2" algn="ctr">
              <a:spcBef>
                <a:spcPts val="0"/>
              </a:spcBef>
              <a:spcAft>
                <a:spcPts val="0"/>
              </a:spcAft>
              <a:buSzPts val="29700"/>
              <a:buNone/>
              <a:defRPr sz="29700"/>
            </a:lvl3pPr>
            <a:lvl4pPr lvl="3" algn="ctr">
              <a:spcBef>
                <a:spcPts val="0"/>
              </a:spcBef>
              <a:spcAft>
                <a:spcPts val="0"/>
              </a:spcAft>
              <a:buSzPts val="29700"/>
              <a:buNone/>
              <a:defRPr sz="29700"/>
            </a:lvl4pPr>
            <a:lvl5pPr lvl="4" algn="ctr">
              <a:spcBef>
                <a:spcPts val="0"/>
              </a:spcBef>
              <a:spcAft>
                <a:spcPts val="0"/>
              </a:spcAft>
              <a:buSzPts val="29700"/>
              <a:buNone/>
              <a:defRPr sz="29700"/>
            </a:lvl5pPr>
            <a:lvl6pPr lvl="5" algn="ctr">
              <a:spcBef>
                <a:spcPts val="0"/>
              </a:spcBef>
              <a:spcAft>
                <a:spcPts val="0"/>
              </a:spcAft>
              <a:buSzPts val="29700"/>
              <a:buNone/>
              <a:defRPr sz="29700"/>
            </a:lvl6pPr>
            <a:lvl7pPr lvl="6" algn="ctr">
              <a:spcBef>
                <a:spcPts val="0"/>
              </a:spcBef>
              <a:spcAft>
                <a:spcPts val="0"/>
              </a:spcAft>
              <a:buSzPts val="29700"/>
              <a:buNone/>
              <a:defRPr sz="29700"/>
            </a:lvl7pPr>
            <a:lvl8pPr lvl="7" algn="ctr">
              <a:spcBef>
                <a:spcPts val="0"/>
              </a:spcBef>
              <a:spcAft>
                <a:spcPts val="0"/>
              </a:spcAft>
              <a:buSzPts val="29700"/>
              <a:buNone/>
              <a:defRPr sz="29700"/>
            </a:lvl8pPr>
            <a:lvl9pPr lvl="8" algn="ctr">
              <a:spcBef>
                <a:spcPts val="0"/>
              </a:spcBef>
              <a:spcAft>
                <a:spcPts val="0"/>
              </a:spcAft>
              <a:buSzPts val="29700"/>
              <a:buNone/>
              <a:defRPr sz="29700"/>
            </a:lvl9pPr>
          </a:lstStyle>
          <a:p>
            <a:r>
              <a:t>xx%</a:t>
            </a:r>
          </a:p>
        </p:txBody>
      </p:sp>
      <p:sp>
        <p:nvSpPr>
          <p:cNvPr id="46" name="Google Shape;46;g3b3d92fdf70_0_174"/>
          <p:cNvSpPr txBox="1"/>
          <p:nvPr>
            <p:ph idx="1" type="body"/>
          </p:nvPr>
        </p:nvSpPr>
        <p:spPr>
          <a:xfrm>
            <a:off x="515409" y="13017062"/>
            <a:ext cx="14089200" cy="5371500"/>
          </a:xfrm>
          <a:prstGeom prst="rect">
            <a:avLst/>
          </a:prstGeom>
        </p:spPr>
        <p:txBody>
          <a:bodyPr anchorCtr="0" anchor="t" bIns="226625" lIns="226625" spcFirstLastPara="1" rIns="226625" wrap="square" tIns="226625">
            <a:normAutofit/>
          </a:bodyPr>
          <a:lstStyle>
            <a:lvl1pPr indent="-514350" lvl="0" marL="457200" algn="ctr">
              <a:spcBef>
                <a:spcPts val="0"/>
              </a:spcBef>
              <a:spcAft>
                <a:spcPts val="0"/>
              </a:spcAft>
              <a:buSzPts val="4500"/>
              <a:buChar char="●"/>
              <a:defRPr/>
            </a:lvl1pPr>
            <a:lvl2pPr indent="-450850" lvl="1" marL="914400" algn="ctr">
              <a:spcBef>
                <a:spcPts val="0"/>
              </a:spcBef>
              <a:spcAft>
                <a:spcPts val="0"/>
              </a:spcAft>
              <a:buSzPts val="3500"/>
              <a:buChar char="○"/>
              <a:defRPr/>
            </a:lvl2pPr>
            <a:lvl3pPr indent="-450850" lvl="2" marL="1371600" algn="ctr">
              <a:spcBef>
                <a:spcPts val="0"/>
              </a:spcBef>
              <a:spcAft>
                <a:spcPts val="0"/>
              </a:spcAft>
              <a:buSzPts val="3500"/>
              <a:buChar char="■"/>
              <a:defRPr/>
            </a:lvl3pPr>
            <a:lvl4pPr indent="-450850" lvl="3" marL="1828800" algn="ctr"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4pPr>
            <a:lvl5pPr indent="-450850" lvl="4" marL="2286000" algn="ctr">
              <a:spcBef>
                <a:spcPts val="0"/>
              </a:spcBef>
              <a:spcAft>
                <a:spcPts val="0"/>
              </a:spcAft>
              <a:buSzPts val="3500"/>
              <a:buChar char="○"/>
              <a:defRPr/>
            </a:lvl5pPr>
            <a:lvl6pPr indent="-450850" lvl="5" marL="2743200" algn="ctr">
              <a:spcBef>
                <a:spcPts val="0"/>
              </a:spcBef>
              <a:spcAft>
                <a:spcPts val="0"/>
              </a:spcAft>
              <a:buSzPts val="3500"/>
              <a:buChar char="■"/>
              <a:defRPr/>
            </a:lvl6pPr>
            <a:lvl7pPr indent="-450850" lvl="6" marL="3200400" algn="ctr"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7pPr>
            <a:lvl8pPr indent="-450850" lvl="7" marL="3657600" algn="ctr">
              <a:spcBef>
                <a:spcPts val="0"/>
              </a:spcBef>
              <a:spcAft>
                <a:spcPts val="0"/>
              </a:spcAft>
              <a:buSzPts val="3500"/>
              <a:buChar char="○"/>
              <a:defRPr/>
            </a:lvl8pPr>
            <a:lvl9pPr indent="-450850" lvl="8" marL="4114800" algn="ctr">
              <a:spcBef>
                <a:spcPts val="0"/>
              </a:spcBef>
              <a:spcAft>
                <a:spcPts val="0"/>
              </a:spcAft>
              <a:buSzPts val="3500"/>
              <a:buChar char="■"/>
              <a:defRPr/>
            </a:lvl9pPr>
          </a:lstStyle>
          <a:p/>
        </p:txBody>
      </p:sp>
      <p:sp>
        <p:nvSpPr>
          <p:cNvPr id="47" name="Google Shape;47;g3b3d92fdf70_0_174"/>
          <p:cNvSpPr txBox="1"/>
          <p:nvPr>
            <p:ph idx="12" type="sldNum"/>
          </p:nvPr>
        </p:nvSpPr>
        <p:spPr>
          <a:xfrm>
            <a:off x="14009576" y="19256678"/>
            <a:ext cx="907200" cy="1625400"/>
          </a:xfrm>
          <a:prstGeom prst="rect">
            <a:avLst/>
          </a:prstGeom>
        </p:spPr>
        <p:txBody>
          <a:bodyPr anchorCtr="0" anchor="ctr" bIns="226625" lIns="226625" spcFirstLastPara="1" rIns="226625" wrap="square" tIns="2266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3b3d92fdf70_0_178"/>
          <p:cNvSpPr txBox="1"/>
          <p:nvPr>
            <p:ph idx="12" type="sldNum"/>
          </p:nvPr>
        </p:nvSpPr>
        <p:spPr>
          <a:xfrm>
            <a:off x="14009576" y="19256678"/>
            <a:ext cx="907200" cy="1625400"/>
          </a:xfrm>
          <a:prstGeom prst="rect">
            <a:avLst/>
          </a:prstGeom>
        </p:spPr>
        <p:txBody>
          <a:bodyPr anchorCtr="0" anchor="ctr" bIns="226625" lIns="226625" spcFirstLastPara="1" rIns="226625" wrap="square" tIns="2266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b3d92fdf70_0_180"/>
          <p:cNvSpPr txBox="1"/>
          <p:nvPr>
            <p:ph idx="11" type="ftr"/>
          </p:nvPr>
        </p:nvSpPr>
        <p:spPr>
          <a:xfrm>
            <a:off x="5140800" y="19753200"/>
            <a:ext cx="48384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041"/>
              <a:buNone/>
              <a:defRPr sz="2623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41"/>
              <a:buNone/>
              <a:defRPr sz="2623"/>
            </a:lvl2pPr>
            <a:lvl3pPr lvl="2">
              <a:spcBef>
                <a:spcPts val="0"/>
              </a:spcBef>
              <a:spcAft>
                <a:spcPts val="0"/>
              </a:spcAft>
              <a:buSzPts val="2041"/>
              <a:buNone/>
              <a:defRPr sz="2623"/>
            </a:lvl3pPr>
            <a:lvl4pPr lvl="3">
              <a:spcBef>
                <a:spcPts val="0"/>
              </a:spcBef>
              <a:spcAft>
                <a:spcPts val="0"/>
              </a:spcAft>
              <a:buSzPts val="2041"/>
              <a:buNone/>
              <a:defRPr sz="2623"/>
            </a:lvl4pPr>
            <a:lvl5pPr lvl="4">
              <a:spcBef>
                <a:spcPts val="0"/>
              </a:spcBef>
              <a:spcAft>
                <a:spcPts val="0"/>
              </a:spcAft>
              <a:buSzPts val="2041"/>
              <a:buNone/>
              <a:defRPr sz="2623"/>
            </a:lvl5pPr>
            <a:lvl6pPr lvl="5">
              <a:spcBef>
                <a:spcPts val="0"/>
              </a:spcBef>
              <a:spcAft>
                <a:spcPts val="0"/>
              </a:spcAft>
              <a:buSzPts val="2041"/>
              <a:buNone/>
              <a:defRPr sz="2623"/>
            </a:lvl6pPr>
            <a:lvl7pPr lvl="6">
              <a:spcBef>
                <a:spcPts val="0"/>
              </a:spcBef>
              <a:spcAft>
                <a:spcPts val="0"/>
              </a:spcAft>
              <a:buSzPts val="2041"/>
              <a:buNone/>
              <a:defRPr sz="2623"/>
            </a:lvl7pPr>
            <a:lvl8pPr lvl="7">
              <a:spcBef>
                <a:spcPts val="0"/>
              </a:spcBef>
              <a:spcAft>
                <a:spcPts val="0"/>
              </a:spcAft>
              <a:buSzPts val="2041"/>
              <a:buNone/>
              <a:defRPr sz="2623"/>
            </a:lvl8pPr>
            <a:lvl9pPr lvl="8">
              <a:spcBef>
                <a:spcPts val="0"/>
              </a:spcBef>
              <a:spcAft>
                <a:spcPts val="0"/>
              </a:spcAft>
              <a:buSzPts val="2041"/>
              <a:buNone/>
              <a:defRPr sz="2623"/>
            </a:lvl9pPr>
          </a:lstStyle>
          <a:p/>
        </p:txBody>
      </p:sp>
      <p:sp>
        <p:nvSpPr>
          <p:cNvPr id="52" name="Google Shape;52;g3b3d92fdf70_0_180"/>
          <p:cNvSpPr txBox="1"/>
          <p:nvPr>
            <p:ph idx="10" type="dt"/>
          </p:nvPr>
        </p:nvSpPr>
        <p:spPr>
          <a:xfrm>
            <a:off x="756000" y="19753200"/>
            <a:ext cx="34776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041"/>
              <a:buNone/>
              <a:defRPr sz="2623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41"/>
              <a:buNone/>
              <a:defRPr sz="2623"/>
            </a:lvl2pPr>
            <a:lvl3pPr lvl="2">
              <a:spcBef>
                <a:spcPts val="0"/>
              </a:spcBef>
              <a:spcAft>
                <a:spcPts val="0"/>
              </a:spcAft>
              <a:buSzPts val="2041"/>
              <a:buNone/>
              <a:defRPr sz="2623"/>
            </a:lvl3pPr>
            <a:lvl4pPr lvl="3">
              <a:spcBef>
                <a:spcPts val="0"/>
              </a:spcBef>
              <a:spcAft>
                <a:spcPts val="0"/>
              </a:spcAft>
              <a:buSzPts val="2041"/>
              <a:buNone/>
              <a:defRPr sz="2623"/>
            </a:lvl4pPr>
            <a:lvl5pPr lvl="4">
              <a:spcBef>
                <a:spcPts val="0"/>
              </a:spcBef>
              <a:spcAft>
                <a:spcPts val="0"/>
              </a:spcAft>
              <a:buSzPts val="2041"/>
              <a:buNone/>
              <a:defRPr sz="2623"/>
            </a:lvl5pPr>
            <a:lvl6pPr lvl="5">
              <a:spcBef>
                <a:spcPts val="0"/>
              </a:spcBef>
              <a:spcAft>
                <a:spcPts val="0"/>
              </a:spcAft>
              <a:buSzPts val="2041"/>
              <a:buNone/>
              <a:defRPr sz="2623"/>
            </a:lvl6pPr>
            <a:lvl7pPr lvl="6">
              <a:spcBef>
                <a:spcPts val="0"/>
              </a:spcBef>
              <a:spcAft>
                <a:spcPts val="0"/>
              </a:spcAft>
              <a:buSzPts val="2041"/>
              <a:buNone/>
              <a:defRPr sz="2623"/>
            </a:lvl7pPr>
            <a:lvl8pPr lvl="7">
              <a:spcBef>
                <a:spcPts val="0"/>
              </a:spcBef>
              <a:spcAft>
                <a:spcPts val="0"/>
              </a:spcAft>
              <a:buSzPts val="2041"/>
              <a:buNone/>
              <a:defRPr sz="2623"/>
            </a:lvl8pPr>
            <a:lvl9pPr lvl="8">
              <a:spcBef>
                <a:spcPts val="0"/>
              </a:spcBef>
              <a:spcAft>
                <a:spcPts val="0"/>
              </a:spcAft>
              <a:buSzPts val="2041"/>
              <a:buNone/>
              <a:defRPr sz="2623"/>
            </a:lvl9pPr>
          </a:lstStyle>
          <a:p/>
        </p:txBody>
      </p:sp>
      <p:sp>
        <p:nvSpPr>
          <p:cNvPr id="53" name="Google Shape;53;g3b3d92fdf70_0_180"/>
          <p:cNvSpPr txBox="1"/>
          <p:nvPr>
            <p:ph idx="12" type="sldNum"/>
          </p:nvPr>
        </p:nvSpPr>
        <p:spPr>
          <a:xfrm>
            <a:off x="10886400" y="19753200"/>
            <a:ext cx="3477600" cy="40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 sz="2623"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 sz="2623"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 sz="2623"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 sz="2623"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 sz="2623"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 sz="2623"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 sz="2623"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 sz="2623"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 sz="2623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3b3d92fdf70_0_135"/>
          <p:cNvSpPr txBox="1"/>
          <p:nvPr>
            <p:ph type="title"/>
          </p:nvPr>
        </p:nvSpPr>
        <p:spPr>
          <a:xfrm>
            <a:off x="515409" y="1837724"/>
            <a:ext cx="14089200" cy="23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226625" lIns="226625" spcFirstLastPara="1" rIns="226625" wrap="square" tIns="2266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69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69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69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69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69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69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69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69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69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g3b3d92fdf70_0_135"/>
          <p:cNvSpPr txBox="1"/>
          <p:nvPr>
            <p:ph idx="1" type="body"/>
          </p:nvPr>
        </p:nvSpPr>
        <p:spPr>
          <a:xfrm>
            <a:off x="515409" y="4759127"/>
            <a:ext cx="14089200" cy="141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226625" lIns="226625" spcFirstLastPara="1" rIns="226625" wrap="square" tIns="226625">
            <a:normAutofit/>
          </a:bodyPr>
          <a:lstStyle>
            <a:lvl1pPr indent="-5143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Char char="●"/>
              <a:defRPr sz="4500">
                <a:solidFill>
                  <a:schemeClr val="dk2"/>
                </a:solidFill>
              </a:defRPr>
            </a:lvl1pPr>
            <a:lvl2pPr indent="-4508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Char char="○"/>
              <a:defRPr sz="3500">
                <a:solidFill>
                  <a:schemeClr val="dk2"/>
                </a:solidFill>
              </a:defRPr>
            </a:lvl2pPr>
            <a:lvl3pPr indent="-4508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Char char="■"/>
              <a:defRPr sz="3500">
                <a:solidFill>
                  <a:schemeClr val="dk2"/>
                </a:solidFill>
              </a:defRPr>
            </a:lvl3pPr>
            <a:lvl4pPr indent="-4508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Char char="●"/>
              <a:defRPr sz="3500">
                <a:solidFill>
                  <a:schemeClr val="dk2"/>
                </a:solidFill>
              </a:defRPr>
            </a:lvl4pPr>
            <a:lvl5pPr indent="-4508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Char char="○"/>
              <a:defRPr sz="3500">
                <a:solidFill>
                  <a:schemeClr val="dk2"/>
                </a:solidFill>
              </a:defRPr>
            </a:lvl5pPr>
            <a:lvl6pPr indent="-4508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Char char="■"/>
              <a:defRPr sz="3500">
                <a:solidFill>
                  <a:schemeClr val="dk2"/>
                </a:solidFill>
              </a:defRPr>
            </a:lvl6pPr>
            <a:lvl7pPr indent="-4508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Char char="●"/>
              <a:defRPr sz="3500">
                <a:solidFill>
                  <a:schemeClr val="dk2"/>
                </a:solidFill>
              </a:defRPr>
            </a:lvl7pPr>
            <a:lvl8pPr indent="-4508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Char char="○"/>
              <a:defRPr sz="3500">
                <a:solidFill>
                  <a:schemeClr val="dk2"/>
                </a:solidFill>
              </a:defRPr>
            </a:lvl8pPr>
            <a:lvl9pPr indent="-4508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Char char="■"/>
              <a:defRPr sz="3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g3b3d92fdf70_0_135"/>
          <p:cNvSpPr txBox="1"/>
          <p:nvPr>
            <p:ph idx="12" type="sldNum"/>
          </p:nvPr>
        </p:nvSpPr>
        <p:spPr>
          <a:xfrm>
            <a:off x="14009576" y="19256678"/>
            <a:ext cx="907200" cy="16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6625" lIns="226625" spcFirstLastPara="1" rIns="226625" wrap="square" tIns="226625">
            <a:normAutofit/>
          </a:bodyPr>
          <a:lstStyle>
            <a:lvl1pPr lvl="0" algn="r">
              <a:buNone/>
              <a:defRPr sz="2500">
                <a:solidFill>
                  <a:schemeClr val="dk2"/>
                </a:solidFill>
              </a:defRPr>
            </a:lvl1pPr>
            <a:lvl2pPr lvl="1" algn="r">
              <a:buNone/>
              <a:defRPr sz="2500">
                <a:solidFill>
                  <a:schemeClr val="dk2"/>
                </a:solidFill>
              </a:defRPr>
            </a:lvl2pPr>
            <a:lvl3pPr lvl="2" algn="r">
              <a:buNone/>
              <a:defRPr sz="2500">
                <a:solidFill>
                  <a:schemeClr val="dk2"/>
                </a:solidFill>
              </a:defRPr>
            </a:lvl3pPr>
            <a:lvl4pPr lvl="3" algn="r">
              <a:buNone/>
              <a:defRPr sz="2500">
                <a:solidFill>
                  <a:schemeClr val="dk2"/>
                </a:solidFill>
              </a:defRPr>
            </a:lvl4pPr>
            <a:lvl5pPr lvl="4" algn="r">
              <a:buNone/>
              <a:defRPr sz="2500">
                <a:solidFill>
                  <a:schemeClr val="dk2"/>
                </a:solidFill>
              </a:defRPr>
            </a:lvl5pPr>
            <a:lvl6pPr lvl="5" algn="r">
              <a:buNone/>
              <a:defRPr sz="2500">
                <a:solidFill>
                  <a:schemeClr val="dk2"/>
                </a:solidFill>
              </a:defRPr>
            </a:lvl6pPr>
            <a:lvl7pPr lvl="6" algn="r">
              <a:buNone/>
              <a:defRPr sz="2500">
                <a:solidFill>
                  <a:schemeClr val="dk2"/>
                </a:solidFill>
              </a:defRPr>
            </a:lvl7pPr>
            <a:lvl8pPr lvl="7" algn="r">
              <a:buNone/>
              <a:defRPr sz="2500">
                <a:solidFill>
                  <a:schemeClr val="dk2"/>
                </a:solidFill>
              </a:defRPr>
            </a:lvl8pPr>
            <a:lvl9pPr lvl="8" algn="r">
              <a:buNone/>
              <a:defRPr sz="25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"/>
          <p:cNvSpPr/>
          <p:nvPr/>
        </p:nvSpPr>
        <p:spPr>
          <a:xfrm>
            <a:off x="-75" y="-100"/>
            <a:ext cx="15120000" cy="2009100"/>
          </a:xfrm>
          <a:prstGeom prst="rect">
            <a:avLst/>
          </a:prstGeom>
          <a:solidFill>
            <a:srgbClr val="285E7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59" name="Google Shape;59;p1"/>
          <p:cNvSpPr/>
          <p:nvPr/>
        </p:nvSpPr>
        <p:spPr>
          <a:xfrm>
            <a:off x="-75" y="19469700"/>
            <a:ext cx="15120000" cy="17703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"/>
          <p:cNvSpPr txBox="1"/>
          <p:nvPr>
            <p:ph idx="4294967295" type="title"/>
          </p:nvPr>
        </p:nvSpPr>
        <p:spPr>
          <a:xfrm>
            <a:off x="2234700" y="2016200"/>
            <a:ext cx="10650600" cy="9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0400">
            <a:spAutoFit/>
          </a:bodyPr>
          <a:lstStyle/>
          <a:p>
            <a:pPr indent="0" lvl="0" marL="42575" rtl="0" algn="ctr">
              <a:lnSpc>
                <a:spcPct val="100000"/>
              </a:lnSpc>
              <a:spcBef>
                <a:spcPts val="1057"/>
              </a:spcBef>
              <a:spcAft>
                <a:spcPts val="0"/>
              </a:spcAft>
              <a:buNone/>
            </a:pPr>
            <a:r>
              <a:rPr lang="en-US" sz="2300">
                <a:solidFill>
                  <a:schemeClr val="dk2"/>
                </a:solidFill>
              </a:rPr>
              <a:t>Autores: Apellido, </a:t>
            </a:r>
            <a:r>
              <a:rPr lang="en-US" sz="2300">
                <a:solidFill>
                  <a:schemeClr val="dk2"/>
                </a:solidFill>
              </a:rPr>
              <a:t>Nombre </a:t>
            </a:r>
            <a:r>
              <a:rPr baseline="30000" lang="en-US" sz="2300">
                <a:solidFill>
                  <a:schemeClr val="dk2"/>
                </a:solidFill>
              </a:rPr>
              <a:t>1</a:t>
            </a:r>
            <a:r>
              <a:rPr lang="en-US" sz="2300">
                <a:solidFill>
                  <a:schemeClr val="dk2"/>
                </a:solidFill>
              </a:rPr>
              <a:t>; Apellido, Nombre </a:t>
            </a:r>
            <a:r>
              <a:rPr baseline="30000" lang="en-US" sz="2300">
                <a:solidFill>
                  <a:schemeClr val="dk2"/>
                </a:solidFill>
              </a:rPr>
              <a:t>2</a:t>
            </a:r>
            <a:r>
              <a:rPr lang="en-US" sz="2300">
                <a:solidFill>
                  <a:schemeClr val="dk2"/>
                </a:solidFill>
              </a:rPr>
              <a:t>; Apellido, Nombre </a:t>
            </a:r>
            <a:r>
              <a:rPr baseline="30000" lang="en-US" sz="2300">
                <a:solidFill>
                  <a:schemeClr val="dk2"/>
                </a:solidFill>
              </a:rPr>
              <a:t>3</a:t>
            </a:r>
            <a:r>
              <a:rPr lang="en-US" sz="2300">
                <a:solidFill>
                  <a:schemeClr val="dk2"/>
                </a:solidFill>
              </a:rPr>
              <a:t>;....</a:t>
            </a:r>
            <a:endParaRPr sz="2300">
              <a:solidFill>
                <a:schemeClr val="dk2"/>
              </a:solidFill>
            </a:endParaRPr>
          </a:p>
          <a:p>
            <a:pPr indent="0" lvl="0" marL="457200" rtl="0" algn="ctr">
              <a:lnSpc>
                <a:spcPct val="100000"/>
              </a:lnSpc>
              <a:spcBef>
                <a:spcPts val="1057"/>
              </a:spcBef>
              <a:spcAft>
                <a:spcPts val="0"/>
              </a:spcAft>
              <a:buNone/>
            </a:pPr>
            <a:r>
              <a:rPr lang="en-US" sz="2300">
                <a:solidFill>
                  <a:schemeClr val="dk2"/>
                </a:solidFill>
              </a:rPr>
              <a:t>1 Afiliación; 2 Afiliación; 3 Afiliación</a:t>
            </a:r>
            <a:endParaRPr sz="2300">
              <a:solidFill>
                <a:schemeClr val="dk2"/>
              </a:solidFill>
            </a:endParaRPr>
          </a:p>
        </p:txBody>
      </p:sp>
      <p:sp>
        <p:nvSpPr>
          <p:cNvPr id="61" name="Google Shape;61;p1"/>
          <p:cNvSpPr txBox="1"/>
          <p:nvPr/>
        </p:nvSpPr>
        <p:spPr>
          <a:xfrm>
            <a:off x="331800" y="3319275"/>
            <a:ext cx="14456400" cy="1134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208250">
            <a:noAutofit/>
          </a:bodyPr>
          <a:lstStyle/>
          <a:p>
            <a:pPr indent="0" lvl="0" marL="42669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15">
                <a:solidFill>
                  <a:srgbClr val="285E76"/>
                </a:solidFill>
              </a:rPr>
              <a:t>ÁREA DE CONTENIDOS</a:t>
            </a:r>
            <a:endParaRPr b="1" sz="3015">
              <a:solidFill>
                <a:srgbClr val="285E7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15">
              <a:solidFill>
                <a:srgbClr val="285E76"/>
              </a:solidFill>
            </a:endParaRPr>
          </a:p>
          <a:p>
            <a:pPr indent="0" lvl="0" marL="42669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15">
              <a:solidFill>
                <a:srgbClr val="285E76"/>
              </a:solidFill>
            </a:endParaRPr>
          </a:p>
          <a:p>
            <a:pPr indent="0" lvl="0" marL="42669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15">
                <a:solidFill>
                  <a:srgbClr val="285E76"/>
                </a:solidFill>
              </a:rPr>
              <a:t>Se recomienda, para una óptima visibilidad, utilizar:</a:t>
            </a:r>
            <a:endParaRPr sz="2815">
              <a:solidFill>
                <a:srgbClr val="285E76"/>
              </a:solidFill>
            </a:endParaRPr>
          </a:p>
          <a:p>
            <a:pPr indent="0" lvl="0" marL="42669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15">
                <a:solidFill>
                  <a:srgbClr val="285E76"/>
                </a:solidFill>
              </a:rPr>
              <a:t>Letra tipo Arial, mínimo 28 puntos, en colores oscuros, negrita si es preciso sólo en títulos.</a:t>
            </a:r>
            <a:endParaRPr sz="2815">
              <a:solidFill>
                <a:srgbClr val="285E76"/>
              </a:solidFill>
            </a:endParaRPr>
          </a:p>
          <a:p>
            <a:pPr indent="0" lvl="0" marL="42669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15">
              <a:solidFill>
                <a:srgbClr val="285E76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42669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15">
              <a:solidFill>
                <a:srgbClr val="285E76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42669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15">
              <a:solidFill>
                <a:srgbClr val="285E76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42669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15">
                <a:solidFill>
                  <a:srgbClr val="285E76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2915">
              <a:solidFill>
                <a:srgbClr val="285E76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42669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15">
              <a:solidFill>
                <a:srgbClr val="285E76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42669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15">
              <a:solidFill>
                <a:srgbClr val="285E76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42669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15">
              <a:solidFill>
                <a:srgbClr val="285E76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15">
              <a:solidFill>
                <a:srgbClr val="285E76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15">
              <a:solidFill>
                <a:srgbClr val="285E76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15">
              <a:solidFill>
                <a:srgbClr val="285E76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2" name="Google Shape;62;p1"/>
          <p:cNvSpPr txBox="1"/>
          <p:nvPr/>
        </p:nvSpPr>
        <p:spPr>
          <a:xfrm>
            <a:off x="1195025" y="20090250"/>
            <a:ext cx="8630100" cy="5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</a:rPr>
              <a:t>Autor correspondiente: Contacto@.... </a:t>
            </a:r>
            <a:endParaRPr sz="2200">
              <a:solidFill>
                <a:schemeClr val="dk1"/>
              </a:solidFill>
            </a:endParaRPr>
          </a:p>
        </p:txBody>
      </p:sp>
      <p:pic>
        <p:nvPicPr>
          <p:cNvPr id="63" name="Google Shape;63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975" y="20050350"/>
            <a:ext cx="609000" cy="6090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"/>
          <p:cNvSpPr/>
          <p:nvPr/>
        </p:nvSpPr>
        <p:spPr>
          <a:xfrm>
            <a:off x="4229025" y="7388875"/>
            <a:ext cx="6598200" cy="4596300"/>
          </a:xfrm>
          <a:prstGeom prst="roundRect">
            <a:avLst>
              <a:gd fmla="val 16667" name="adj"/>
            </a:avLst>
          </a:prstGeom>
          <a:solidFill>
            <a:srgbClr val="E4EDF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15">
                <a:solidFill>
                  <a:srgbClr val="285E76"/>
                </a:solidFill>
              </a:rPr>
              <a:t>Formato académico. Estructura recomendada:</a:t>
            </a:r>
            <a:r>
              <a:rPr b="1" lang="en-US" sz="3015">
                <a:solidFill>
                  <a:srgbClr val="285E76"/>
                </a:solidFill>
              </a:rPr>
              <a:t> </a:t>
            </a:r>
            <a:endParaRPr b="1" sz="3015">
              <a:solidFill>
                <a:srgbClr val="285E76"/>
              </a:solidFill>
            </a:endParaRPr>
          </a:p>
          <a:p>
            <a:pPr indent="0" lvl="0" marL="426692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15">
              <a:solidFill>
                <a:srgbClr val="285E76"/>
              </a:solidFill>
            </a:endParaRPr>
          </a:p>
          <a:p>
            <a:pPr indent="0" lvl="0" marL="42669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015">
                <a:solidFill>
                  <a:srgbClr val="285E76"/>
                </a:solidFill>
              </a:rPr>
              <a:t>Introducción</a:t>
            </a:r>
            <a:endParaRPr b="1" sz="3015">
              <a:solidFill>
                <a:srgbClr val="285E76"/>
              </a:solidFill>
            </a:endParaRPr>
          </a:p>
          <a:p>
            <a:pPr indent="0" lvl="0" marL="42669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015">
                <a:solidFill>
                  <a:srgbClr val="285E76"/>
                </a:solidFill>
              </a:rPr>
              <a:t>Objetivos</a:t>
            </a:r>
            <a:endParaRPr b="1" sz="3015">
              <a:solidFill>
                <a:srgbClr val="285E76"/>
              </a:solidFill>
            </a:endParaRPr>
          </a:p>
          <a:p>
            <a:pPr indent="0" lvl="0" marL="42669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015">
                <a:solidFill>
                  <a:srgbClr val="285E76"/>
                </a:solidFill>
              </a:rPr>
              <a:t>Material y métodos</a:t>
            </a:r>
            <a:endParaRPr b="1" sz="3015">
              <a:solidFill>
                <a:srgbClr val="285E76"/>
              </a:solidFill>
            </a:endParaRPr>
          </a:p>
          <a:p>
            <a:pPr indent="0" lvl="0" marL="42669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015">
                <a:solidFill>
                  <a:srgbClr val="285E76"/>
                </a:solidFill>
              </a:rPr>
              <a:t>Resultados</a:t>
            </a:r>
            <a:endParaRPr b="1" sz="3015">
              <a:solidFill>
                <a:srgbClr val="285E76"/>
              </a:solidFill>
            </a:endParaRPr>
          </a:p>
          <a:p>
            <a:pPr indent="0" lvl="0" marL="42669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015">
                <a:solidFill>
                  <a:srgbClr val="285E76"/>
                </a:solidFill>
              </a:rPr>
              <a:t>Conclusiones</a:t>
            </a:r>
            <a:endParaRPr b="1" sz="3015">
              <a:solidFill>
                <a:srgbClr val="285E76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85E76"/>
              </a:solidFill>
            </a:endParaRPr>
          </a:p>
        </p:txBody>
      </p:sp>
      <p:sp>
        <p:nvSpPr>
          <p:cNvPr id="65" name="Google Shape;65;p1"/>
          <p:cNvSpPr/>
          <p:nvPr/>
        </p:nvSpPr>
        <p:spPr>
          <a:xfrm>
            <a:off x="1073100" y="12796175"/>
            <a:ext cx="12973800" cy="2176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26692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815">
                <a:solidFill>
                  <a:srgbClr val="285E76"/>
                </a:solidFill>
              </a:rPr>
              <a:t>Preferible utilizar elementos visuales como imágenes, gráficas, diagramas, tablas…</a:t>
            </a:r>
            <a:endParaRPr sz="2815">
              <a:solidFill>
                <a:srgbClr val="285E76"/>
              </a:solidFill>
            </a:endParaRPr>
          </a:p>
          <a:p>
            <a:pPr indent="0" lvl="0" marL="426692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815">
                <a:solidFill>
                  <a:srgbClr val="285E76"/>
                </a:solidFill>
              </a:rPr>
              <a:t>Hacer uso de colores claros y sin degradados. </a:t>
            </a:r>
            <a:endParaRPr b="1" sz="3015">
              <a:solidFill>
                <a:srgbClr val="285E7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85E76"/>
              </a:solidFill>
            </a:endParaRPr>
          </a:p>
        </p:txBody>
      </p:sp>
      <p:sp>
        <p:nvSpPr>
          <p:cNvPr id="66" name="Google Shape;66;p1"/>
          <p:cNvSpPr txBox="1"/>
          <p:nvPr/>
        </p:nvSpPr>
        <p:spPr>
          <a:xfrm>
            <a:off x="6060000" y="450350"/>
            <a:ext cx="3000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chemeClr val="lt1"/>
                </a:solidFill>
              </a:rPr>
              <a:t>TÍTULO </a:t>
            </a:r>
            <a:endParaRPr sz="6000">
              <a:solidFill>
                <a:schemeClr val="lt1"/>
              </a:solidFill>
            </a:endParaRPr>
          </a:p>
        </p:txBody>
      </p:sp>
      <p:pic>
        <p:nvPicPr>
          <p:cNvPr id="67" name="Google Shape;67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19275" y="19695995"/>
            <a:ext cx="4668923" cy="131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2025-12-28T11:05:22Z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2025-12-28T00:00:00Z</vt:filetime>
  </property>
  <property fmtid="{D5CDD505-2E9C-101B-9397-08002B2CF9AE}" pid="3" name="CreationClient">
    <vt:lpwstr>theo-converter</vt:lpwstr>
  </property>
  <property fmtid="{D5CDD505-2E9C-101B-9397-08002B2CF9AE}" pid="4" name="Creator">
    <vt:lpwstr>Adobe Express</vt:lpwstr>
  </property>
  <property fmtid="{D5CDD505-2E9C-101B-9397-08002B2CF9AE}" pid="5" name="LastSaved">
    <vt:filetime>2025-12-28T00:00:00Z</vt:filetime>
  </property>
  <property fmtid="{D5CDD505-2E9C-101B-9397-08002B2CF9AE}" pid="6" name="Producer">
    <vt:lpwstr>Adobe Express</vt:lpwstr>
  </property>
</Properties>
</file>